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61"/>
  </p:notesMasterIdLst>
  <p:handoutMasterIdLst>
    <p:handoutMasterId r:id="rId62"/>
  </p:handoutMasterIdLst>
  <p:sldIdLst>
    <p:sldId id="256" r:id="rId21"/>
    <p:sldId id="289" r:id="rId22"/>
    <p:sldId id="319" r:id="rId23"/>
    <p:sldId id="312" r:id="rId24"/>
    <p:sldId id="311" r:id="rId25"/>
    <p:sldId id="310" r:id="rId26"/>
    <p:sldId id="313" r:id="rId27"/>
    <p:sldId id="315" r:id="rId28"/>
    <p:sldId id="316" r:id="rId29"/>
    <p:sldId id="317" r:id="rId30"/>
    <p:sldId id="314" r:id="rId31"/>
    <p:sldId id="320" r:id="rId32"/>
    <p:sldId id="321" r:id="rId33"/>
    <p:sldId id="322" r:id="rId34"/>
    <p:sldId id="323" r:id="rId35"/>
    <p:sldId id="328" r:id="rId36"/>
    <p:sldId id="330" r:id="rId37"/>
    <p:sldId id="333" r:id="rId38"/>
    <p:sldId id="334" r:id="rId39"/>
    <p:sldId id="335" r:id="rId40"/>
    <p:sldId id="336" r:id="rId41"/>
    <p:sldId id="337" r:id="rId42"/>
    <p:sldId id="332" r:id="rId43"/>
    <p:sldId id="290" r:id="rId44"/>
    <p:sldId id="344" r:id="rId45"/>
    <p:sldId id="342" r:id="rId46"/>
    <p:sldId id="343" r:id="rId47"/>
    <p:sldId id="338" r:id="rId48"/>
    <p:sldId id="298" r:id="rId49"/>
    <p:sldId id="299" r:id="rId50"/>
    <p:sldId id="300" r:id="rId51"/>
    <p:sldId id="305" r:id="rId52"/>
    <p:sldId id="347" r:id="rId53"/>
    <p:sldId id="345" r:id="rId54"/>
    <p:sldId id="348" r:id="rId55"/>
    <p:sldId id="350" r:id="rId56"/>
    <p:sldId id="351" r:id="rId57"/>
    <p:sldId id="352" r:id="rId58"/>
    <p:sldId id="318" r:id="rId59"/>
    <p:sldId id="303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84255" autoAdjust="0"/>
  </p:normalViewPr>
  <p:slideViewPr>
    <p:cSldViewPr>
      <p:cViewPr varScale="1">
        <p:scale>
          <a:sx n="131" d="100"/>
          <a:sy n="131" d="100"/>
        </p:scale>
        <p:origin x="1672" y="18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60" Type="http://schemas.openxmlformats.org/officeDocument/2006/relationships/slide" Target="slides/slide40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2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6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Seriously. Don’t lose sight of this image. At first</a:t>
            </a:r>
            <a:r>
              <a:rPr lang="en-US" baseline="0" dirty="0"/>
              <a:t> it may feel intimidating. Knowing how little you know. But relish the opportunity and take the privileges it comes with.</a:t>
            </a:r>
          </a:p>
          <a:p>
            <a:endParaRPr lang="en-US" baseline="0" dirty="0"/>
          </a:p>
          <a:p>
            <a:r>
              <a:rPr lang="en-US" baseline="0" dirty="0"/>
              <a:t>You have permission to struggle. To fail. To not “get” everything immediately.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7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886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theme" Target="../theme/theme10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1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12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theme" Target="../theme/theme1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1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1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theme" Target="../theme/theme1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theme" Target="../theme/theme17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theme" Target="../theme/theme1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theme" Target="../theme/theme1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6" Type="http://schemas.openxmlformats.org/officeDocument/2006/relationships/theme" Target="../theme/theme20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hyperlink" Target="https://www.codeschool.com/courses/building-blocks-of-express-js" TargetMode="Externa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Server-Side!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July 22,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39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0" y="6400800"/>
            <a:ext cx="92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You.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001000" y="617220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7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38841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0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and Code that handles requests and respond to them.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78684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4048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4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users’ personal machines that make “requests” of the server.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003327"/>
            <a:ext cx="22860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49640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 the client and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one another?</a:t>
            </a:r>
          </a:p>
        </p:txBody>
      </p:sp>
    </p:spTree>
    <p:extLst>
      <p:ext uri="{BB962C8B-B14F-4D97-AF65-F5344CB8AC3E}">
        <p14:creationId xmlns:p14="http://schemas.microsoft.com/office/powerpoint/2010/main" val="29107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of Caution</a:t>
            </a:r>
          </a:p>
        </p:txBody>
      </p:sp>
    </p:spTree>
    <p:extLst>
      <p:ext uri="{BB962C8B-B14F-4D97-AF65-F5344CB8AC3E}">
        <p14:creationId xmlns:p14="http://schemas.microsoft.com/office/powerpoint/2010/main" val="34750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and Servers communicate back and forth using a series of understood communications defined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 / 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483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way think of this as being </a:t>
            </a: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two distinct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server  is one machine and the client is a second machine.</a:t>
            </a:r>
          </a:p>
        </p:txBody>
      </p:sp>
    </p:spTree>
    <p:extLst>
      <p:ext uri="{BB962C8B-B14F-4D97-AF65-F5344CB8AC3E}">
        <p14:creationId xmlns:p14="http://schemas.microsoft.com/office/powerpoint/2010/main" val="33451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 into Server</a:t>
            </a:r>
          </a:p>
        </p:txBody>
      </p:sp>
    </p:spTree>
    <p:extLst>
      <p:ext uri="{BB962C8B-B14F-4D97-AF65-F5344CB8AC3E}">
        <p14:creationId xmlns:p14="http://schemas.microsoft.com/office/powerpoint/2010/main" val="32712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638800" cy="47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Hardware look like large, ruggedized versions of desktop computers. </a:t>
            </a:r>
          </a:p>
        </p:txBody>
      </p:sp>
    </p:spTree>
    <p:extLst>
      <p:ext uri="{BB962C8B-B14F-4D97-AF65-F5344CB8AC3E}">
        <p14:creationId xmlns:p14="http://schemas.microsoft.com/office/powerpoint/2010/main" val="6930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406203" cy="20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machines (and their respective code) handle all of the requests coming in from browsers accessing a website.</a:t>
            </a:r>
          </a:p>
        </p:txBody>
      </p:sp>
      <p:pic>
        <p:nvPicPr>
          <p:cNvPr id="6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64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43" y="4371622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28" y="85466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5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74" y="443157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209800" y="333888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09800" y="2173514"/>
            <a:ext cx="1066800" cy="4172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47760" y="1662893"/>
            <a:ext cx="250970" cy="4691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88032" y="1985474"/>
            <a:ext cx="446614" cy="44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05202" y="3289353"/>
            <a:ext cx="1041457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365275" y="4273957"/>
            <a:ext cx="520728" cy="4041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9970" y="4151375"/>
            <a:ext cx="457637" cy="2682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74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Where Do Servers Live?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Servers During Development</a:t>
            </a:r>
          </a:p>
        </p:txBody>
      </p:sp>
      <p:pic>
        <p:nvPicPr>
          <p:cNvPr id="512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01" y="2700374"/>
            <a:ext cx="1924845" cy="1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1" y="3931433"/>
            <a:ext cx="18224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jvzoohost.com/img/jvZoo-images/solutions-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4" y="1600200"/>
            <a:ext cx="1957231" cy="16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06240" y="3505200"/>
            <a:ext cx="3498273" cy="4571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6241" y="93856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79198" y="5683699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11" name="Curved Connector 10"/>
          <p:cNvCxnSpPr>
            <a:stCxn id="5122" idx="0"/>
          </p:cNvCxnSpPr>
          <p:nvPr/>
        </p:nvCxnSpPr>
        <p:spPr>
          <a:xfrm rot="5400000" flipH="1" flipV="1">
            <a:off x="4527331" y="1781165"/>
            <a:ext cx="599702" cy="123871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122" idx="2"/>
          </p:cNvCxnSpPr>
          <p:nvPr/>
        </p:nvCxnSpPr>
        <p:spPr>
          <a:xfrm rot="16200000" flipH="1">
            <a:off x="4269782" y="4248068"/>
            <a:ext cx="1114798" cy="1238714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36222" y="1143000"/>
            <a:ext cx="3121794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Important Note: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During development our personal computers will be able to simulate both.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will create a “local server”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then use our browser to interact with it.</a:t>
            </a:r>
          </a:p>
        </p:txBody>
      </p:sp>
    </p:spTree>
    <p:extLst>
      <p:ext uri="{BB962C8B-B14F-4D97-AF65-F5344CB8AC3E}">
        <p14:creationId xmlns:p14="http://schemas.microsoft.com/office/powerpoint/2010/main" val="17623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“Server”</a:t>
            </a:r>
          </a:p>
        </p:txBody>
      </p:sp>
    </p:spTree>
    <p:extLst>
      <p:ext uri="{BB962C8B-B14F-4D97-AF65-F5344CB8AC3E}">
        <p14:creationId xmlns:p14="http://schemas.microsoft.com/office/powerpoint/2010/main" val="318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 Server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our purposes, “creating a server” equates to writing the code that handles what the server will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important to note that even though you pay for server-side hardware, you still need to create the code that goes inside.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This code you create handles things like: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Connections to the database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client-side URL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server-side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user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client requests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Throughout this week… imagine your server to be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big, empty box.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be adding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snippets and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give our big, empty box the powers 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stuff in response to all the requests that come in.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Connections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add listener such that the server can “begin” listening for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Parsing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give our server the ability to “parse” URLs that the user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based on the URL’s keywords, our server will be able to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direct the flow of logic to initiate other processes)</a:t>
            </a:r>
          </a:p>
        </p:txBody>
      </p:sp>
    </p:spTree>
    <p:extLst>
      <p:ext uri="{BB962C8B-B14F-4D97-AF65-F5344CB8AC3E}">
        <p14:creationId xmlns:p14="http://schemas.microsoft.com/office/powerpoint/2010/main" val="12159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Sending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subsequent process may be to send an HTML file to be rendered or to send a JSON file to be rendered…</a:t>
            </a:r>
          </a:p>
        </p:txBody>
      </p:sp>
    </p:spTree>
    <p:extLst>
      <p:ext uri="{BB962C8B-B14F-4D97-AF65-F5344CB8AC3E}">
        <p14:creationId xmlns:p14="http://schemas.microsoft.com/office/powerpoint/2010/main" val="1776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Receiving Posts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a new module to handle receiving user’s POST requests (i.e. the data they send the server)</a:t>
            </a:r>
          </a:p>
        </p:txBody>
      </p:sp>
    </p:spTree>
    <p:extLst>
      <p:ext uri="{BB962C8B-B14F-4D97-AF65-F5344CB8AC3E}">
        <p14:creationId xmlns:p14="http://schemas.microsoft.com/office/powerpoint/2010/main" val="37246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Performing Logic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complex server-side logic that we want to initiate in response to user’s visiting a route endpoint or sending us data.</a:t>
            </a:r>
          </a:p>
        </p:txBody>
      </p:sp>
    </p:spTree>
    <p:extLst>
      <p:ext uri="{BB962C8B-B14F-4D97-AF65-F5344CB8AC3E}">
        <p14:creationId xmlns:p14="http://schemas.microsoft.com/office/powerpoint/2010/main" val="1224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there!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add in functionality for authentication, logging requests, connecting to databases, and so much more.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always remember… we’re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coding out these functionalities into our box!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8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Forewarning: This is the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90600"/>
            <a:ext cx="8610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These next three weeks are some of the hardest to grasp.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But are also some of the most important.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is where you go from humble HTML, CSS hackers to full-stack, employable engineers.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Bring </a:t>
            </a:r>
            <a:r>
              <a:rPr lang="en-US" sz="230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A-Game!!!</a:t>
            </a:r>
          </a:p>
        </p:txBody>
      </p:sp>
      <p:pic>
        <p:nvPicPr>
          <p:cNvPr id="6" name="Picture 2" descr="reactions confused eminem listening liste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96" y="3200400"/>
            <a:ext cx="4015604" cy="31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52400" y="5901951"/>
            <a:ext cx="5105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Don’t let this be you!</a:t>
            </a: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733800" y="5410200"/>
            <a:ext cx="1318396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719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05844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 a Study Group Now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in the habit of explaining in-class exercises to one another. Work together on homework assignments.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 notes!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Jot down concepts or key ideas that come out of activities. This class isn’t a lecture, but it may help you keep things straight!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Ask “Conceptual” Questions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Come to Office Hours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things get trickier, we’ll be available to review any concepts during office hours. Come to these. Ask questions! We want to help.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4423763"/>
            <a:ext cx="8610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5. Get a Code School Trial Account</a:t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Then immediately start completing the Building Blocks of Express.js course. It’s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good. </a:t>
            </a:r>
            <a:b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https://www.codeschool.com/courses/building-blocks-of-express-js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545" b="43333"/>
          <a:stretch/>
        </p:blipFill>
        <p:spPr>
          <a:xfrm>
            <a:off x="0" y="76200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861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6. Lastly, be confident !!!</a:t>
            </a:r>
          </a:p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There is zero reason to get despondent at this point. If you’ve made it this far, you’ve proven that you have what it takes to succeed.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Keep going!</a:t>
            </a:r>
          </a:p>
        </p:txBody>
      </p:sp>
      <p:pic>
        <p:nvPicPr>
          <p:cNvPr id="3074" name="Picture 2" descr="go team you can do 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708"/>
            <a:ext cx="5562600" cy="34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048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When it comes to web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9946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7432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I know </a:t>
            </a:r>
            <a:r>
              <a:rPr lang="en-US" sz="8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nothing.</a:t>
            </a:r>
          </a:p>
        </p:txBody>
      </p:sp>
    </p:spTree>
    <p:extLst>
      <p:ext uri="{BB962C8B-B14F-4D97-AF65-F5344CB8AC3E}">
        <p14:creationId xmlns:p14="http://schemas.microsoft.com/office/powerpoint/2010/main" val="40965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12575</TotalTime>
  <Words>1206</Words>
  <Application>Microsoft Macintosh PowerPoint</Application>
  <PresentationFormat>On-screen Show (4:3)</PresentationFormat>
  <Paragraphs>215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40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PowerPoint Presentation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Barthelemy, Jean-Pierre</cp:lastModifiedBy>
  <cp:revision>1677</cp:revision>
  <cp:lastPrinted>2016-01-30T16:23:56Z</cp:lastPrinted>
  <dcterms:created xsi:type="dcterms:W3CDTF">2015-01-20T17:19:00Z</dcterms:created>
  <dcterms:modified xsi:type="dcterms:W3CDTF">2017-07-22T07:12:14Z</dcterms:modified>
</cp:coreProperties>
</file>